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>
            <a:normAutofit fontScale="92500" lnSpcReduction="10000"/>
          </a:bodyPr>
          <a:lstStyle/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 smtClean="0"/>
              <a:t>A. Identify </a:t>
            </a:r>
            <a:r>
              <a:rPr lang="en-US" sz="4000" dirty="0"/>
              <a:t>the domain and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range </a:t>
            </a:r>
            <a:r>
              <a:rPr lang="en-US" sz="4000" dirty="0"/>
              <a:t>of the given relation.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B. Then </a:t>
            </a:r>
            <a:r>
              <a:rPr lang="en-US" sz="4000" dirty="0"/>
              <a:t>tell whether the relation is a function.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/>
              <a:t>Graph y  =  –2</a:t>
            </a:r>
            <a:r>
              <a:rPr lang="en-US" sz="4000" i="1" dirty="0"/>
              <a:t>x </a:t>
            </a:r>
            <a:r>
              <a:rPr lang="en-US" sz="4000" dirty="0"/>
              <a:t> +  2.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 smtClean="0"/>
              <a:t>A. Tell </a:t>
            </a:r>
            <a:r>
              <a:rPr lang="en-US" sz="4000" dirty="0"/>
              <a:t>whether the function </a:t>
            </a:r>
            <a:r>
              <a:rPr lang="en-US" sz="4000" i="1" dirty="0"/>
              <a:t>f </a:t>
            </a:r>
            <a:r>
              <a:rPr lang="en-US" sz="4000" dirty="0"/>
              <a:t>(</a:t>
            </a:r>
            <a:r>
              <a:rPr lang="en-US" sz="4000" i="1" dirty="0"/>
              <a:t>x</a:t>
            </a:r>
            <a:r>
              <a:rPr lang="en-US" sz="4000" dirty="0"/>
              <a:t>)</a:t>
            </a:r>
            <a:r>
              <a:rPr lang="en-US" sz="4000" i="1" dirty="0"/>
              <a:t> = </a:t>
            </a:r>
            <a:r>
              <a:rPr lang="en-US" sz="4000" dirty="0"/>
              <a:t>–</a:t>
            </a:r>
            <a:r>
              <a:rPr lang="en-US" sz="4000" i="1" dirty="0"/>
              <a:t>x</a:t>
            </a:r>
            <a:r>
              <a:rPr lang="en-US" sz="4000" baseline="30000" dirty="0"/>
              <a:t>2</a:t>
            </a:r>
            <a:r>
              <a:rPr lang="en-US" sz="4000" i="1" dirty="0"/>
              <a:t> + </a:t>
            </a:r>
            <a:r>
              <a:rPr lang="en-US" sz="4000" dirty="0"/>
              <a:t>3</a:t>
            </a:r>
            <a:r>
              <a:rPr lang="en-US" sz="4000" i="1" dirty="0"/>
              <a:t> </a:t>
            </a:r>
            <a:r>
              <a:rPr lang="en-US" sz="4000" dirty="0"/>
              <a:t>is</a:t>
            </a:r>
            <a:r>
              <a:rPr lang="en-US" sz="4000" i="1" dirty="0"/>
              <a:t> </a:t>
            </a:r>
            <a:r>
              <a:rPr lang="en-US" sz="4000" dirty="0"/>
              <a:t>linear</a:t>
            </a:r>
            <a:r>
              <a:rPr lang="en-US" sz="4000" dirty="0" smtClean="0"/>
              <a:t>.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B. Then </a:t>
            </a:r>
            <a:r>
              <a:rPr lang="en-US" sz="4000" dirty="0"/>
              <a:t>evaluate the function for </a:t>
            </a:r>
            <a:r>
              <a:rPr lang="en-US" sz="4000" i="1" dirty="0"/>
              <a:t>x </a:t>
            </a:r>
            <a:r>
              <a:rPr lang="en-US" sz="4000" dirty="0"/>
              <a:t>=</a:t>
            </a:r>
            <a:r>
              <a:rPr lang="en-US" sz="4000" i="1" dirty="0"/>
              <a:t> </a:t>
            </a:r>
            <a:r>
              <a:rPr lang="en-US" sz="4000" dirty="0"/>
              <a:t>–2.</a:t>
            </a: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2.1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4" name="Picture 2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5280" r="23810" b="7591"/>
          <a:stretch/>
        </p:blipFill>
        <p:spPr bwMode="auto">
          <a:xfrm>
            <a:off x="6257925" y="-19050"/>
            <a:ext cx="2914650" cy="251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A. domain</a:t>
            </a:r>
            <a:r>
              <a:rPr lang="en-US" sz="4400" dirty="0"/>
              <a:t>: {–3, 0, 5, 8}, </a:t>
            </a:r>
            <a:r>
              <a:rPr lang="en-US" sz="4400" dirty="0" smtClean="0"/>
              <a:t>Range</a:t>
            </a:r>
            <a:r>
              <a:rPr lang="en-US" sz="4400" dirty="0"/>
              <a:t>: {–7, 0, 3},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b.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sz="4400" dirty="0"/>
          </a:p>
          <a:p>
            <a:pPr marL="514350" indent="-514350">
              <a:buFont typeface="+mj-lt"/>
              <a:buAutoNum type="arabicPeriod"/>
            </a:pP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A. No</a:t>
            </a:r>
            <a:br>
              <a:rPr lang="en-US" sz="4400" dirty="0" smtClean="0"/>
            </a:br>
            <a:r>
              <a:rPr lang="en-US" sz="4400" dirty="0" smtClean="0"/>
              <a:t>b. -1</a:t>
            </a:r>
            <a:endParaRPr lang="en-US" sz="4400" dirty="0"/>
          </a:p>
          <a:p>
            <a:pPr marL="514350" indent="-514350">
              <a:buFont typeface="+mj-lt"/>
              <a:buAutoNum type="arabicPeriod"/>
            </a:pPr>
            <a:endParaRPr lang="en-US" sz="4400" dirty="0" smtClean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47999"/>
            <a:ext cx="3937000" cy="241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123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2.1 Quiz</vt:lpstr>
      <vt:lpstr>2.1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88</cp:revision>
  <dcterms:created xsi:type="dcterms:W3CDTF">2010-08-17T17:31:29Z</dcterms:created>
  <dcterms:modified xsi:type="dcterms:W3CDTF">2012-04-02T19:05:48Z</dcterms:modified>
</cp:coreProperties>
</file>